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0" r:id="rId1"/>
  </p:sldMasterIdLst>
  <p:sldIdLst>
    <p:sldId id="256" r:id="rId2"/>
    <p:sldId id="257" r:id="rId3"/>
    <p:sldId id="258" r:id="rId4"/>
    <p:sldId id="261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25"/>
    <p:restoredTop sz="94657"/>
  </p:normalViewPr>
  <p:slideViewPr>
    <p:cSldViewPr snapToGrid="0" snapToObjects="1">
      <p:cViewPr>
        <p:scale>
          <a:sx n="100" d="100"/>
          <a:sy n="100" d="100"/>
        </p:scale>
        <p:origin x="26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10.png>
</file>

<file path=ppt/media/image2.jpe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6502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8136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1496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8915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7666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1203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2/19/20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293886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2/19/20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6833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2/19/20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670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884F1-FFEA-405F-9602-3DCA865EDA4E}" type="datetime1">
              <a:rPr lang="en-US" smtClean="0"/>
              <a:t>2/19/20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6340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7E18DB4A-8810-4A10-AD5C-D5E2C667F5B3}" type="datetime1">
              <a:rPr lang="en-US" smtClean="0"/>
              <a:t>2/19/20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0163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6655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1" r:id="rId1"/>
    <p:sldLayoutId id="2147483892" r:id="rId2"/>
    <p:sldLayoutId id="2147483893" r:id="rId3"/>
    <p:sldLayoutId id="2147483894" r:id="rId4"/>
    <p:sldLayoutId id="2147483895" r:id="rId5"/>
    <p:sldLayoutId id="2147483896" r:id="rId6"/>
    <p:sldLayoutId id="2147483897" r:id="rId7"/>
    <p:sldLayoutId id="2147483898" r:id="rId8"/>
    <p:sldLayoutId id="2147483899" r:id="rId9"/>
    <p:sldLayoutId id="2147483900" r:id="rId10"/>
    <p:sldLayoutId id="214748390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333F35-3812-4888-9F59-001B03A529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0394E7-998A-C340-B534-002548E058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" y="4572000"/>
            <a:ext cx="10965141" cy="895244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Dev10 Capstone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E72546-47C9-774D-B6AB-9B985FB4C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8" y="5467246"/>
            <a:ext cx="10965142" cy="48482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>
                    <a:alpha val="75000"/>
                  </a:srgbClr>
                </a:solidFill>
              </a:rPr>
              <a:t>Garrett Becker</a:t>
            </a:r>
          </a:p>
        </p:txBody>
      </p:sp>
      <p:pic>
        <p:nvPicPr>
          <p:cNvPr id="8" name="Picture 7" descr="A picture containing monitor, clock, meter&#10;&#10;Description automatically generated">
            <a:extLst>
              <a:ext uri="{FF2B5EF4-FFF2-40B4-BE49-F238E27FC236}">
                <a16:creationId xmlns:a16="http://schemas.microsoft.com/office/drawing/2014/main" id="{7B2121BA-8779-5B48-9A3E-5D660D7FDE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805" y="720900"/>
            <a:ext cx="8278727" cy="1339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8206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F1187-D4EF-A745-B7A2-A3BCD9635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285DA-4E5C-184B-8247-656859554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34838" y="2015732"/>
            <a:ext cx="6320016" cy="345061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Background</a:t>
            </a:r>
          </a:p>
          <a:p>
            <a:pPr lvl="1"/>
            <a:r>
              <a:rPr lang="en-US" dirty="0"/>
              <a:t>Industrial Engineering degree from NC State University</a:t>
            </a:r>
          </a:p>
          <a:p>
            <a:r>
              <a:rPr lang="en-US" dirty="0"/>
              <a:t>Why software engineering &amp; DEV10?</a:t>
            </a:r>
          </a:p>
          <a:p>
            <a:pPr lvl="1"/>
            <a:r>
              <a:rPr lang="en-US" dirty="0"/>
              <a:t>After reevaluating where my career direction was going with industrial engineering, I realized I needed a change. I thought about what I enjoyed the most about my time in the program at school and realized that coding came easily for me, and I liked the challenge and opportunity to hone in on a certain skill set. I found DEV10 while searching for intro programs and am excited about opportunities down the road</a:t>
            </a:r>
          </a:p>
        </p:txBody>
      </p:sp>
      <p:pic>
        <p:nvPicPr>
          <p:cNvPr id="7" name="Picture 6" descr="A person wearing a suit and tie smiling at the camera&#10;&#10;Description automatically generated">
            <a:extLst>
              <a:ext uri="{FF2B5EF4-FFF2-40B4-BE49-F238E27FC236}">
                <a16:creationId xmlns:a16="http://schemas.microsoft.com/office/drawing/2014/main" id="{C8048129-1B56-7E47-8771-3F4176EDF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215" y="2204581"/>
            <a:ext cx="4113084" cy="308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568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8E006-4532-0441-9224-129B7F960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4F5F0-B372-0343-A454-8413AA2BA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537" y="2015731"/>
            <a:ext cx="5650679" cy="34506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App Synopsis</a:t>
            </a:r>
          </a:p>
          <a:p>
            <a:pPr lvl="1"/>
            <a:r>
              <a:rPr lang="en-US" dirty="0"/>
              <a:t>Hiking Ventures is a robust, data-drive web application designed to make your life as simple as possible when it comes to planning your hiking trips. </a:t>
            </a:r>
          </a:p>
          <a:p>
            <a:pPr lvl="1"/>
            <a:r>
              <a:rPr lang="en-US" dirty="0"/>
              <a:t>Take the stress and hassle out of planning by using our sophisticated system and data. </a:t>
            </a:r>
          </a:p>
          <a:p>
            <a:pPr lvl="1"/>
            <a:r>
              <a:rPr lang="en-US" dirty="0"/>
              <a:t>Using Hiking Ventures will streamline your planning so that you can escape the everyday and go on the trip of your dreams.</a:t>
            </a:r>
          </a:p>
        </p:txBody>
      </p:sp>
      <p:pic>
        <p:nvPicPr>
          <p:cNvPr id="9" name="Picture 8" descr="A picture containing monitor, clock, meter&#10;&#10;Description automatically generated">
            <a:extLst>
              <a:ext uri="{FF2B5EF4-FFF2-40B4-BE49-F238E27FC236}">
                <a16:creationId xmlns:a16="http://schemas.microsoft.com/office/drawing/2014/main" id="{3CE86338-3A0D-C846-B54B-464EF18EB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136" y="595290"/>
            <a:ext cx="5577478" cy="902579"/>
          </a:xfrm>
          <a:prstGeom prst="rect">
            <a:avLst/>
          </a:prstGeom>
        </p:spPr>
      </p:pic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F3A0E90F-839D-C848-9358-3A6B9D049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4278" y="2118049"/>
            <a:ext cx="5215185" cy="3143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082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8E006-4532-0441-9224-129B7F960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4F5F0-B372-0343-A454-8413AA2BA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90331"/>
            <a:ext cx="5650679" cy="345061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Core tools</a:t>
            </a:r>
          </a:p>
          <a:p>
            <a:pPr lvl="1"/>
            <a:r>
              <a:rPr lang="en-US" dirty="0"/>
              <a:t>MVC architecture</a:t>
            </a:r>
          </a:p>
          <a:p>
            <a:pPr lvl="1"/>
            <a:r>
              <a:rPr lang="en-US" dirty="0"/>
              <a:t>Bootstrap 4, HTML, CSS, &amp; JavaScript</a:t>
            </a:r>
          </a:p>
          <a:p>
            <a:pPr lvl="1"/>
            <a:r>
              <a:rPr lang="en-US" dirty="0"/>
              <a:t>Spring &amp; Spring Boot</a:t>
            </a:r>
          </a:p>
          <a:p>
            <a:pPr lvl="1"/>
            <a:r>
              <a:rPr lang="en-US" dirty="0"/>
              <a:t>MySQL relational databases</a:t>
            </a:r>
          </a:p>
          <a:p>
            <a:pPr lvl="1"/>
            <a:r>
              <a:rPr lang="en-US" dirty="0"/>
              <a:t>REST Service</a:t>
            </a:r>
          </a:p>
          <a:p>
            <a:pPr lvl="1"/>
            <a:r>
              <a:rPr lang="en-US" dirty="0"/>
              <a:t>JUnit Testing Suite</a:t>
            </a:r>
          </a:p>
          <a:p>
            <a:r>
              <a:rPr lang="en-US" dirty="0"/>
              <a:t>Tools for enhancements</a:t>
            </a:r>
          </a:p>
          <a:p>
            <a:pPr lvl="1"/>
            <a:r>
              <a:rPr lang="en-US" dirty="0"/>
              <a:t>JPA</a:t>
            </a:r>
          </a:p>
          <a:p>
            <a:pPr lvl="1"/>
            <a:r>
              <a:rPr lang="en-US" dirty="0" err="1"/>
              <a:t>Thymeleaf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1C6C120D-D6E1-C146-B439-C643B7173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2221" y="2142731"/>
            <a:ext cx="3568700" cy="825500"/>
          </a:xfrm>
          <a:prstGeom prst="rect">
            <a:avLst/>
          </a:prstGeom>
        </p:spPr>
      </p:pic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5119B66E-4EE6-C143-987D-3D215DA0DE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5318" y="3119729"/>
            <a:ext cx="1779536" cy="1587500"/>
          </a:xfrm>
          <a:prstGeom prst="rect">
            <a:avLst/>
          </a:prstGeom>
        </p:spPr>
      </p:pic>
      <p:pic>
        <p:nvPicPr>
          <p:cNvPr id="11" name="Picture 10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EBAD527C-25C2-5144-93A6-26949B517A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3464" y="3257208"/>
            <a:ext cx="1492607" cy="995071"/>
          </a:xfrm>
          <a:prstGeom prst="rect">
            <a:avLst/>
          </a:prstGeom>
        </p:spPr>
      </p:pic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6BC8A91E-A1F5-7B40-ABF3-500EF7488A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2682" y="2815542"/>
            <a:ext cx="1219200" cy="1226916"/>
          </a:xfrm>
          <a:prstGeom prst="rect">
            <a:avLst/>
          </a:prstGeom>
        </p:spPr>
      </p:pic>
      <p:pic>
        <p:nvPicPr>
          <p:cNvPr id="15" name="Picture 14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0321DE89-7690-344D-AB18-023C42AFF0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414" y="4479934"/>
            <a:ext cx="25781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483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8C79F-4436-E34F-B7D5-0001EEDD7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82379264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{ADD12A9A-646A-CE4A-8929-DBC6D3F94294}tf10001119</Template>
  <TotalTime>110</TotalTime>
  <Words>201</Words>
  <Application>Microsoft Macintosh PowerPoint</Application>
  <PresentationFormat>Widescreen</PresentationFormat>
  <Paragraphs>25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Gill Sans MT</vt:lpstr>
      <vt:lpstr>Gallery</vt:lpstr>
      <vt:lpstr>Dev10 Capstone project</vt:lpstr>
      <vt:lpstr>About Me</vt:lpstr>
      <vt:lpstr>Project overview:</vt:lpstr>
      <vt:lpstr>Technology used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Dev10 Capstone project</dc:title>
  <dc:creator>Garrett Becker</dc:creator>
  <cp:lastModifiedBy>Garrett Becker</cp:lastModifiedBy>
  <cp:revision>13</cp:revision>
  <dcterms:created xsi:type="dcterms:W3CDTF">2020-02-17T20:26:22Z</dcterms:created>
  <dcterms:modified xsi:type="dcterms:W3CDTF">2020-02-19T19:34:52Z</dcterms:modified>
</cp:coreProperties>
</file>